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0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1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3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8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9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7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0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5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4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514DD-903C-1F4A-A426-E3E74BA8A9C3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38BB-9DD9-A946-A9D8-32F978FA2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7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24640"/>
              </p:ext>
            </p:extLst>
          </p:nvPr>
        </p:nvGraphicFramePr>
        <p:xfrm>
          <a:off x="474828" y="690199"/>
          <a:ext cx="8153214" cy="5714855"/>
        </p:xfrm>
        <a:graphic>
          <a:graphicData uri="http://schemas.openxmlformats.org/drawingml/2006/table">
            <a:tbl>
              <a:tblPr firstRow="1" bandRow="1"/>
              <a:tblGrid>
                <a:gridCol w="1358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5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Catégories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De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Risques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De VBG/TM</a:t>
                      </a:r>
                      <a:endParaRPr lang="en-US" sz="900" b="0" dirty="0"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Risques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De VBG (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Spécifiques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Au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Contexte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)</a:t>
                      </a:r>
                      <a:endParaRPr lang="en-US" sz="900" b="0" dirty="0"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Types De VBG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Potentiels</a:t>
                      </a:r>
                      <a:endParaRPr lang="en-US" sz="900" b="0" dirty="0"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Mesures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D’atténuation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Individuelles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Et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Communautaires</a:t>
                      </a:r>
                      <a:endParaRPr lang="en-US" sz="900" b="0" dirty="0"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Mesures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D’atténuation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Prises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Par Les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Acteurs</a:t>
                      </a:r>
                      <a:endParaRPr lang="en-US" sz="900" b="0" dirty="0"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Humanitaires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Avantages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Potentiels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Dans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Ce</a:t>
                      </a:r>
                      <a:r>
                        <a:rPr lang="en-US" sz="900" b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rgbClr val="FFFFFF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Domaine</a:t>
                      </a:r>
                      <a:endParaRPr lang="en-US" sz="900" b="0" dirty="0"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604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La Participation Et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L’inclusion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(En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Particulier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Concernant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La Diffusion Des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Informations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Et La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Sensibilisation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Roboto"/>
                        <a:cs typeface="Arial"/>
                      </a:endParaRPr>
                    </a:p>
                  </a:txBody>
                  <a:tcPr marL="25400" marR="25400" marT="25400" marB="25400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Un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Accès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Sûr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Et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Digne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(en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Particulier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en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Ce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Qui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Concerne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Les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Mécanismes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De Distribution Des Tm)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Roboto"/>
                        <a:cs typeface="Arial"/>
                      </a:endParaRPr>
                    </a:p>
                  </a:txBody>
                  <a:tcPr marL="25400" marR="25400" marT="25400" marB="25400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7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Confidentialité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Des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Données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Personnelles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Des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Victimes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Et Des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Personnes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À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en-US" sz="9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Arial"/>
                        </a:rPr>
                        <a:t>Risque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Roboto"/>
                        <a:cs typeface="Arial"/>
                      </a:endParaRPr>
                    </a:p>
                  </a:txBody>
                  <a:tcPr marL="25400" marR="25400" marT="25400" marB="25400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861">
                <a:tc>
                  <a:txBody>
                    <a:bodyPr/>
                    <a:lstStyle/>
                    <a:p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Les </a:t>
                      </a:r>
                      <a:r>
                        <a:rPr lang="en-US" sz="900" b="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Normes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900" b="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Sociales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Relations Avec Les </a:t>
                      </a:r>
                      <a:r>
                        <a:rPr lang="en-US" sz="900" b="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Partenaires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, Les Ménages Et La </a:t>
                      </a:r>
                      <a:r>
                        <a:rPr lang="en-US" sz="900" b="0" kern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Communauté</a:t>
                      </a: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25400" marR="25400" marT="25400" marB="25400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7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Autre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(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Spécifique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 Au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Contexte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Roboto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25400" marR="25400" marT="25400" marB="25400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4828" y="269178"/>
            <a:ext cx="815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604A7B"/>
                </a:solidFill>
                <a:latin typeface="Arial"/>
                <a:cs typeface="Arial"/>
              </a:rPr>
              <a:t>Exemple</a:t>
            </a:r>
            <a:r>
              <a:rPr lang="en-US" b="1" dirty="0">
                <a:solidFill>
                  <a:srgbClr val="604A7B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604A7B"/>
                </a:solidFill>
                <a:latin typeface="Arial"/>
                <a:cs typeface="Arial"/>
              </a:rPr>
              <a:t>d’analyse</a:t>
            </a:r>
            <a:r>
              <a:rPr lang="en-US" b="1" dirty="0">
                <a:solidFill>
                  <a:srgbClr val="604A7B"/>
                </a:solidFill>
                <a:latin typeface="Arial"/>
                <a:cs typeface="Arial"/>
              </a:rPr>
              <a:t> des </a:t>
            </a:r>
            <a:r>
              <a:rPr lang="en-US" b="1" dirty="0" err="1">
                <a:solidFill>
                  <a:srgbClr val="604A7B"/>
                </a:solidFill>
                <a:latin typeface="Arial"/>
                <a:cs typeface="Arial"/>
              </a:rPr>
              <a:t>risques</a:t>
            </a:r>
            <a:r>
              <a:rPr lang="en-US" b="1" dirty="0">
                <a:solidFill>
                  <a:srgbClr val="604A7B"/>
                </a:solidFill>
                <a:latin typeface="Arial"/>
                <a:cs typeface="Arial"/>
              </a:rPr>
              <a:t> de VBG </a:t>
            </a:r>
            <a:r>
              <a:rPr lang="en-US" b="1" dirty="0" err="1">
                <a:solidFill>
                  <a:srgbClr val="604A7B"/>
                </a:solidFill>
                <a:latin typeface="Arial"/>
                <a:cs typeface="Arial"/>
              </a:rPr>
              <a:t>dans</a:t>
            </a:r>
            <a:r>
              <a:rPr lang="en-US" b="1" dirty="0">
                <a:solidFill>
                  <a:srgbClr val="604A7B"/>
                </a:solidFill>
                <a:latin typeface="Arial"/>
                <a:cs typeface="Arial"/>
              </a:rPr>
              <a:t> le cadre des TM</a:t>
            </a:r>
          </a:p>
        </p:txBody>
      </p:sp>
    </p:spTree>
    <p:extLst>
      <p:ext uri="{BB962C8B-B14F-4D97-AF65-F5344CB8AC3E}">
        <p14:creationId xmlns:p14="http://schemas.microsoft.com/office/powerpoint/2010/main" val="4004465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Company>DHS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</dc:creator>
  <cp:lastModifiedBy>Holly Radice</cp:lastModifiedBy>
  <cp:revision>6</cp:revision>
  <dcterms:created xsi:type="dcterms:W3CDTF">2020-08-05T14:05:34Z</dcterms:created>
  <dcterms:modified xsi:type="dcterms:W3CDTF">2020-08-12T17:44:15Z</dcterms:modified>
</cp:coreProperties>
</file>